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DFF"/>
    <a:srgbClr val="1B05BB"/>
    <a:srgbClr val="C279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7oom.ru/powerpoint/zimnii-fon-dlya-prezentacii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15616" y="1412776"/>
            <a:ext cx="7272808" cy="2123658"/>
          </a:xfrm>
          <a:prstGeom prst="rect">
            <a:avLst/>
          </a:prstGeom>
          <a:noFill/>
          <a:ln>
            <a:solidFill>
              <a:srgbClr val="991DFF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rgbClr val="991DFF"/>
                  </a:solidFill>
                  <a:prstDash val="solid"/>
                </a:ln>
                <a:solidFill>
                  <a:srgbClr val="C279FF"/>
                </a:solidFill>
                <a:latin typeface="Century" pitchFamily="18" charset="0"/>
              </a:rPr>
              <a:t>Непроизносимые согласные </a:t>
            </a:r>
            <a:endParaRPr lang="ru-RU" sz="6600" b="1" dirty="0">
              <a:ln w="10541" cmpd="sng">
                <a:solidFill>
                  <a:srgbClr val="991DFF"/>
                </a:solidFill>
                <a:prstDash val="solid"/>
              </a:ln>
              <a:solidFill>
                <a:srgbClr val="C279FF"/>
              </a:solidFill>
              <a:latin typeface="Century" pitchFamily="18" charset="0"/>
            </a:endParaRPr>
          </a:p>
        </p:txBody>
      </p:sp>
      <p:sp>
        <p:nvSpPr>
          <p:cNvPr id="12" name="Управляющая кнопка: сведения 11">
            <a:hlinkClick r:id="" action="ppaction://hlinkshowjump?jump=lastslide" highlightClick="1"/>
          </p:cNvPr>
          <p:cNvSpPr/>
          <p:nvPr/>
        </p:nvSpPr>
        <p:spPr>
          <a:xfrm>
            <a:off x="7596336" y="6021288"/>
            <a:ext cx="664219" cy="644720"/>
          </a:xfrm>
          <a:prstGeom prst="actionButtonInformati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07C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8501057" y="188640"/>
            <a:ext cx="642943" cy="642942"/>
          </a:xfrm>
          <a:prstGeom prst="mathMultiply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07C00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7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92424" y="3949312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Капус.ный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качан</a:t>
            </a:r>
            <a:endParaRPr lang="ru-RU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920" y="3945954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620688"/>
            <a:ext cx="7056784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мальчик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7664" y="653315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Серьёз .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ный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7664" y="653787"/>
            <a:ext cx="4346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Серьё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575556" y="6021287"/>
            <a:ext cx="1404156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5" name="Рисунок 2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д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8" name="Рисунок 27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1" name="Рисунок 3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4" name="Рисунок 3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9280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92424" y="764704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Доблес.ный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воин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75956" y="761346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3668831"/>
            <a:ext cx="6696744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фильм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7664" y="370145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Интерес.ный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7664" y="3717032"/>
            <a:ext cx="4346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Интере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7884368" y="5949280"/>
            <a:ext cx="504056" cy="576064"/>
          </a:xfrm>
          <a:prstGeom prst="actionButtonHom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575556" y="6021287"/>
            <a:ext cx="1548172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5" name="Рисунок 2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т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8" name="Рисунок 27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1" name="Рисунок 3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4" name="Рисунок 3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д</a:t>
              </a:r>
              <a:endParaRPr lang="ru-RU" sz="8000" b="1" dirty="0" smtClean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851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Управляющая кнопка: возврат 24">
            <a:hlinkClick r:id="" action="ppaction://hlinkshowjump?jump=lastslideviewed" highlightClick="1"/>
          </p:cNvPr>
          <p:cNvSpPr/>
          <p:nvPr/>
        </p:nvSpPr>
        <p:spPr>
          <a:xfrm>
            <a:off x="7740352" y="6093296"/>
            <a:ext cx="473219" cy="454651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0"/>
            <a:ext cx="8143932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Консультант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x-none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«Способы проверки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непроизносимой согласной»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2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84" y="836712"/>
            <a:ext cx="896791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86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8586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2"/>
              </a:rPr>
              <a:t>http://7oom.ru/powerpoint/zimnii-fon-dlya-prezentacii.html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Список использованных источников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15616" y="3956863"/>
            <a:ext cx="6984776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конфета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7704" y="398949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Вкус…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7704" y="4005064"/>
            <a:ext cx="2844315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Вку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87624" y="518097"/>
            <a:ext cx="7416824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Здра.ствуйте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ребята!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15816" y="509855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в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575556" y="6021287"/>
            <a:ext cx="1404156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16" name="Рисунок 15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4" name="Рисунок 2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в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2" name="Рисунок 31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5" name="Рисунок 3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6" name="Прямоугольник 35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8443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71600" y="3956863"/>
            <a:ext cx="6480720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лес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5656" y="398949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Чудес.ный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9476" y="3966155"/>
            <a:ext cx="326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Чуде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87624" y="476672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Тихо </a:t>
            </a:r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свис.нул</a:t>
            </a:r>
            <a:endParaRPr lang="ru-RU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476672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575556" y="6021287"/>
            <a:ext cx="1548172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275856" y="1700808"/>
            <a:ext cx="1356363" cy="1446550"/>
            <a:chOff x="2699792" y="1556792"/>
            <a:chExt cx="1356363" cy="1446550"/>
          </a:xfrm>
        </p:grpSpPr>
        <p:pic>
          <p:nvPicPr>
            <p:cNvPr id="19" name="Рисунок 18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932040" y="1628800"/>
            <a:ext cx="1356363" cy="1485139"/>
            <a:chOff x="5652120" y="1412776"/>
            <a:chExt cx="1356363" cy="1485139"/>
          </a:xfrm>
        </p:grpSpPr>
        <p:pic>
          <p:nvPicPr>
            <p:cNvPr id="25" name="Рисунок 2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428256" y="5150802"/>
            <a:ext cx="1356363" cy="1446550"/>
            <a:chOff x="2699792" y="1556792"/>
            <a:chExt cx="1356363" cy="1446550"/>
          </a:xfrm>
        </p:grpSpPr>
        <p:pic>
          <p:nvPicPr>
            <p:cNvPr id="30" name="Рисунок 29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012432" y="5078794"/>
            <a:ext cx="1356363" cy="1485139"/>
            <a:chOff x="5652120" y="1412776"/>
            <a:chExt cx="1356363" cy="1485139"/>
          </a:xfrm>
        </p:grpSpPr>
        <p:pic>
          <p:nvPicPr>
            <p:cNvPr id="33" name="Рисунок 32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4" name="Прямоугольник 33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5800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187624" y="518097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Ловкий </a:t>
            </a:r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наез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ник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32737" y="518097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0024" y="3846721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Зимнее со. </a:t>
            </a:r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нце</a:t>
            </a:r>
            <a:endParaRPr lang="ru-RU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4088" y="3861048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л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575556" y="6021287"/>
            <a:ext cx="1476164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1" name="Рисунок 2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4" name="Рисунок 2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д</a:t>
              </a:r>
              <a:endParaRPr lang="ru-RU" sz="8000" b="1" dirty="0" smtClean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60032" y="5013176"/>
            <a:ext cx="1356363" cy="1446550"/>
            <a:chOff x="2699792" y="1556792"/>
            <a:chExt cx="1356363" cy="1446550"/>
          </a:xfrm>
        </p:grpSpPr>
        <p:pic>
          <p:nvPicPr>
            <p:cNvPr id="27" name="Рисунок 26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275856" y="5013176"/>
            <a:ext cx="1356363" cy="1485139"/>
            <a:chOff x="5652120" y="1412776"/>
            <a:chExt cx="1356363" cy="1485139"/>
          </a:xfrm>
        </p:grpSpPr>
        <p:pic>
          <p:nvPicPr>
            <p:cNvPr id="30" name="Рисунок 29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1" name="Прямоугольник 30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1601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40024" y="3846721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Сер.це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матери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860" y="3861048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836712"/>
            <a:ext cx="6120680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боль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51720" y="83671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Ужас.ная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1720" y="869811"/>
            <a:ext cx="326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Ужа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575556" y="6021287"/>
            <a:ext cx="1476164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499992" y="1844824"/>
            <a:ext cx="1440160" cy="1440160"/>
            <a:chOff x="2699792" y="1556792"/>
            <a:chExt cx="1356363" cy="1446550"/>
          </a:xfrm>
        </p:grpSpPr>
        <p:pic>
          <p:nvPicPr>
            <p:cNvPr id="25" name="Рисунок 2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771800" y="1700808"/>
            <a:ext cx="1356363" cy="1485139"/>
            <a:chOff x="5652120" y="1412776"/>
            <a:chExt cx="1356363" cy="1485139"/>
          </a:xfrm>
        </p:grpSpPr>
        <p:pic>
          <p:nvPicPr>
            <p:cNvPr id="28" name="Рисунок 27" descr="0678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в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915816" y="4869160"/>
            <a:ext cx="1356363" cy="1446550"/>
            <a:chOff x="2699792" y="1556792"/>
            <a:chExt cx="1356363" cy="1446550"/>
          </a:xfrm>
        </p:grpSpPr>
        <p:pic>
          <p:nvPicPr>
            <p:cNvPr id="31" name="Рисунок 30" descr="0678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499992" y="4941168"/>
            <a:ext cx="1356363" cy="1485139"/>
            <a:chOff x="5652120" y="1412776"/>
            <a:chExt cx="1356363" cy="1485139"/>
          </a:xfrm>
        </p:grpSpPr>
        <p:pic>
          <p:nvPicPr>
            <p:cNvPr id="34" name="Рисунок 33" descr="0678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д</a:t>
              </a:r>
              <a:endParaRPr lang="ru-RU" sz="8000" b="1" dirty="0" smtClean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835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40024" y="3846721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Мес.ный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житель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67844" y="3861048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2424" y="764704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Звёз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ное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небо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79912" y="725795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575556" y="6021287"/>
            <a:ext cx="1836204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5" name="Рисунок 2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8" name="Рисунок 27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д</a:t>
              </a:r>
              <a:endParaRPr lang="ru-RU" sz="8000" b="1" dirty="0" smtClean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932040" y="5013176"/>
            <a:ext cx="1356363" cy="1446550"/>
            <a:chOff x="2699792" y="1556792"/>
            <a:chExt cx="1356363" cy="1446550"/>
          </a:xfrm>
        </p:grpSpPr>
        <p:pic>
          <p:nvPicPr>
            <p:cNvPr id="31" name="Рисунок 3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563888" y="4941168"/>
            <a:ext cx="1356363" cy="1485139"/>
            <a:chOff x="5652120" y="1412776"/>
            <a:chExt cx="1356363" cy="1485139"/>
          </a:xfrm>
        </p:grpSpPr>
        <p:pic>
          <p:nvPicPr>
            <p:cNvPr id="34" name="Рисунок 3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875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92424" y="764704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Гиган.ский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слон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44065" y="761346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3668831"/>
            <a:ext cx="6840760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корабль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1720" y="371703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Парус.ный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5540" y="3717032"/>
            <a:ext cx="326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Пару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575556" y="6021287"/>
            <a:ext cx="1404156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932040" y="1700808"/>
            <a:ext cx="1356363" cy="1446550"/>
            <a:chOff x="2699792" y="1556792"/>
            <a:chExt cx="1356363" cy="1446550"/>
          </a:xfrm>
        </p:grpSpPr>
        <p:pic>
          <p:nvPicPr>
            <p:cNvPr id="26" name="Рисунок 25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419872" y="1628800"/>
            <a:ext cx="1356363" cy="1485139"/>
            <a:chOff x="5652120" y="1412776"/>
            <a:chExt cx="1356363" cy="1485139"/>
          </a:xfrm>
        </p:grpSpPr>
        <p:pic>
          <p:nvPicPr>
            <p:cNvPr id="29" name="Рисунок 28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0" name="Прямоугольник 29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2" name="Рисунок 31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5" name="Рисунок 3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6" name="Прямоугольник 35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179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492424" y="764704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Извес.ный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актёр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5916" y="761346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3589272"/>
            <a:ext cx="6552727" cy="830997"/>
          </a:xfrm>
          <a:prstGeom prst="rect">
            <a:avLst/>
          </a:prstGeom>
          <a:noFill/>
          <a:ln w="76200" cmpd="thickThin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Поз .но пришёл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27884" y="3589272"/>
            <a:ext cx="4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575556" y="6021287"/>
            <a:ext cx="1404156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4" name="Рисунок 2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т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28" name="Рисунок 27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29" name="Прямоугольник 2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1" name="Рисунок 3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4" name="Рисунок 33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д</a:t>
              </a:r>
              <a:endParaRPr lang="ru-RU" sz="8000" b="1" dirty="0" smtClean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854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468560" y="3239841"/>
            <a:ext cx="6120680" cy="15696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Приближение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4048" y="400506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пас.ности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4048" y="4038163"/>
            <a:ext cx="3602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опа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ости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762452"/>
            <a:ext cx="6921152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занятие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35696" y="797331"/>
            <a:ext cx="396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Интерес.ное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5696" y="797803"/>
            <a:ext cx="368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Интере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24328" y="6093296"/>
            <a:ext cx="792088" cy="36004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575556" y="6021287"/>
            <a:ext cx="1476164" cy="3600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консультант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131840" y="1700808"/>
            <a:ext cx="1356363" cy="1446550"/>
            <a:chOff x="2699792" y="1556792"/>
            <a:chExt cx="1356363" cy="1446550"/>
          </a:xfrm>
        </p:grpSpPr>
        <p:pic>
          <p:nvPicPr>
            <p:cNvPr id="21" name="Рисунок 20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т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788024" y="1628800"/>
            <a:ext cx="1356363" cy="1485139"/>
            <a:chOff x="5652120" y="1412776"/>
            <a:chExt cx="1356363" cy="1485139"/>
          </a:xfrm>
        </p:grpSpPr>
        <p:pic>
          <p:nvPicPr>
            <p:cNvPr id="32" name="Рисунок 31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3" name="Прямоугольник 32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284240" y="5150802"/>
            <a:ext cx="1356363" cy="1446550"/>
            <a:chOff x="2699792" y="1556792"/>
            <a:chExt cx="1356363" cy="1446550"/>
          </a:xfrm>
        </p:grpSpPr>
        <p:pic>
          <p:nvPicPr>
            <p:cNvPr id="35" name="Рисунок 34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628800"/>
              <a:ext cx="1356363" cy="1341123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2987824" y="1556792"/>
              <a:ext cx="10081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-</a:t>
              </a:r>
              <a:endPara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868416" y="5078794"/>
            <a:ext cx="1356363" cy="1485139"/>
            <a:chOff x="5652120" y="1412776"/>
            <a:chExt cx="1356363" cy="1485139"/>
          </a:xfrm>
        </p:grpSpPr>
        <p:pic>
          <p:nvPicPr>
            <p:cNvPr id="38" name="Рисунок 37" descr="067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2120" y="1556792"/>
              <a:ext cx="1356363" cy="1341123"/>
            </a:xfrm>
            <a:prstGeom prst="rect">
              <a:avLst/>
            </a:prstGeom>
          </p:spPr>
        </p:pic>
        <p:sp>
          <p:nvSpPr>
            <p:cNvPr id="39" name="Прямоугольник 38"/>
            <p:cNvSpPr/>
            <p:nvPr/>
          </p:nvSpPr>
          <p:spPr>
            <a:xfrm flipH="1">
              <a:off x="6084168" y="1412776"/>
              <a:ext cx="56923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8000" b="1" dirty="0" smtClean="0">
                  <a:solidFill>
                    <a:srgbClr val="FF0000"/>
                  </a:solidFill>
                  <a:latin typeface="Comic Sans MS" pitchFamily="66" charset="0"/>
                </a:rPr>
                <a:t>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328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139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19</cp:revision>
  <dcterms:created xsi:type="dcterms:W3CDTF">2016-10-17T11:47:50Z</dcterms:created>
  <dcterms:modified xsi:type="dcterms:W3CDTF">2018-03-15T18:53:11Z</dcterms:modified>
</cp:coreProperties>
</file>