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57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1DFF"/>
    <a:srgbClr val="1B05BB"/>
    <a:srgbClr val="C279FF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7oom.ru/powerpoint/zimnii-fon-dlya-prezentacii.html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15616" y="1412776"/>
            <a:ext cx="7272808" cy="2123658"/>
          </a:xfrm>
          <a:prstGeom prst="rect">
            <a:avLst/>
          </a:prstGeom>
          <a:noFill/>
          <a:ln>
            <a:solidFill>
              <a:srgbClr val="991DFF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ln w="10541" cmpd="sng">
                  <a:solidFill>
                    <a:srgbClr val="991DFF"/>
                  </a:solidFill>
                  <a:prstDash val="solid"/>
                </a:ln>
                <a:solidFill>
                  <a:srgbClr val="C279FF"/>
                </a:solidFill>
                <a:latin typeface="Century" pitchFamily="18" charset="0"/>
              </a:rPr>
              <a:t>Непроизносимые согласные </a:t>
            </a:r>
            <a:endParaRPr lang="ru-RU" sz="6600" b="1" dirty="0">
              <a:ln w="10541" cmpd="sng">
                <a:solidFill>
                  <a:srgbClr val="991DFF"/>
                </a:solidFill>
                <a:prstDash val="solid"/>
              </a:ln>
              <a:solidFill>
                <a:srgbClr val="C279FF"/>
              </a:solidFill>
              <a:latin typeface="Century" pitchFamily="18" charset="0"/>
            </a:endParaRPr>
          </a:p>
        </p:txBody>
      </p:sp>
      <p:sp>
        <p:nvSpPr>
          <p:cNvPr id="12" name="Управляющая кнопка: сведения 11">
            <a:hlinkClick r:id="" action="ppaction://hlinkshowjump?jump=lastslide" highlightClick="1"/>
          </p:cNvPr>
          <p:cNvSpPr/>
          <p:nvPr/>
        </p:nvSpPr>
        <p:spPr>
          <a:xfrm>
            <a:off x="7596336" y="6021288"/>
            <a:ext cx="664219" cy="644720"/>
          </a:xfrm>
          <a:prstGeom prst="actionButtonInformation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D07C00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множение 10">
            <a:hlinkClick r:id="" action="ppaction://hlinkshowjump?jump=endshow"/>
          </p:cNvPr>
          <p:cNvSpPr/>
          <p:nvPr/>
        </p:nvSpPr>
        <p:spPr>
          <a:xfrm>
            <a:off x="8501057" y="188640"/>
            <a:ext cx="642943" cy="642942"/>
          </a:xfrm>
          <a:prstGeom prst="mathMultiply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D07C00"/>
            </a:solidFill>
          </a:ln>
          <a:effectLst>
            <a:softEdge rad="3175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00B0F0"/>
                </a:solidFill>
              </a:ln>
              <a:solidFill>
                <a:srgbClr val="00B0F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477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492424" y="3949312"/>
            <a:ext cx="6552727" cy="830997"/>
          </a:xfrm>
          <a:prstGeom prst="rect">
            <a:avLst/>
          </a:prstGeom>
          <a:noFill/>
          <a:ln w="76200" cmpd="thickThin"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Капус.ный</a:t>
            </a:r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качан</a:t>
            </a:r>
            <a:endParaRPr lang="ru-RU" sz="4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51920" y="3945954"/>
            <a:ext cx="468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т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5656" y="620688"/>
            <a:ext cx="7056784" cy="83099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            мальчик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47664" y="653315"/>
            <a:ext cx="4104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Серьёз .</a:t>
            </a:r>
            <a:r>
              <a:rPr lang="ru-RU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ный</a:t>
            </a: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47664" y="653787"/>
            <a:ext cx="4346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Серьё</a:t>
            </a: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зн</a:t>
            </a: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ый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524328" y="6093296"/>
            <a:ext cx="792088" cy="360040"/>
          </a:xfrm>
          <a:prstGeom prst="actionButtonForwardNex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2" action="ppaction://hlinksldjump"/>
          </p:cNvPr>
          <p:cNvSpPr/>
          <p:nvPr/>
        </p:nvSpPr>
        <p:spPr>
          <a:xfrm>
            <a:off x="575556" y="6021287"/>
            <a:ext cx="1404156" cy="36004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консультант</a:t>
            </a:r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3131840" y="1700808"/>
            <a:ext cx="1356363" cy="1446550"/>
            <a:chOff x="2699792" y="1556792"/>
            <a:chExt cx="1356363" cy="1446550"/>
          </a:xfrm>
        </p:grpSpPr>
        <p:pic>
          <p:nvPicPr>
            <p:cNvPr id="25" name="Рисунок 24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9792" y="1628800"/>
              <a:ext cx="1356363" cy="1341123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2987824" y="1556792"/>
              <a:ext cx="1008112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д</a:t>
              </a:r>
              <a:endParaRPr lang="ru-RU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4788024" y="1628800"/>
            <a:ext cx="1356363" cy="1485139"/>
            <a:chOff x="5652120" y="1412776"/>
            <a:chExt cx="1356363" cy="1485139"/>
          </a:xfrm>
        </p:grpSpPr>
        <p:pic>
          <p:nvPicPr>
            <p:cNvPr id="28" name="Рисунок 27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52120" y="1556792"/>
              <a:ext cx="1356363" cy="1341123"/>
            </a:xfrm>
            <a:prstGeom prst="rect">
              <a:avLst/>
            </a:prstGeom>
          </p:spPr>
        </p:pic>
        <p:sp>
          <p:nvSpPr>
            <p:cNvPr id="29" name="Прямоугольник 28"/>
            <p:cNvSpPr/>
            <p:nvPr/>
          </p:nvSpPr>
          <p:spPr>
            <a:xfrm flipH="1">
              <a:off x="6084168" y="1412776"/>
              <a:ext cx="56923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8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-</a:t>
              </a:r>
              <a:endParaRPr lang="ru-RU" sz="8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3284240" y="5150802"/>
            <a:ext cx="1356363" cy="1446550"/>
            <a:chOff x="2699792" y="1556792"/>
            <a:chExt cx="1356363" cy="1446550"/>
          </a:xfrm>
        </p:grpSpPr>
        <p:pic>
          <p:nvPicPr>
            <p:cNvPr id="31" name="Рисунок 30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9792" y="1628800"/>
              <a:ext cx="1356363" cy="1341123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2987824" y="1556792"/>
              <a:ext cx="1008112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-</a:t>
              </a:r>
              <a:endParaRPr lang="ru-RU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4868416" y="5078794"/>
            <a:ext cx="1356363" cy="1485139"/>
            <a:chOff x="5652120" y="1412776"/>
            <a:chExt cx="1356363" cy="1485139"/>
          </a:xfrm>
        </p:grpSpPr>
        <p:pic>
          <p:nvPicPr>
            <p:cNvPr id="34" name="Рисунок 33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52120" y="1556792"/>
              <a:ext cx="1356363" cy="1341123"/>
            </a:xfrm>
            <a:prstGeom prst="rect">
              <a:avLst/>
            </a:prstGeom>
          </p:spPr>
        </p:pic>
        <p:sp>
          <p:nvSpPr>
            <p:cNvPr id="35" name="Прямоугольник 34"/>
            <p:cNvSpPr/>
            <p:nvPr/>
          </p:nvSpPr>
          <p:spPr>
            <a:xfrm flipH="1">
              <a:off x="6084168" y="1412776"/>
              <a:ext cx="56923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8000" b="1" dirty="0" smtClean="0">
                  <a:solidFill>
                    <a:srgbClr val="FF0000"/>
                  </a:solidFill>
                  <a:latin typeface="Comic Sans MS" pitchFamily="66" charset="0"/>
                </a:rPr>
                <a:t>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892807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492424" y="764704"/>
            <a:ext cx="6552727" cy="830997"/>
          </a:xfrm>
          <a:prstGeom prst="rect">
            <a:avLst/>
          </a:prstGeom>
          <a:noFill/>
          <a:ln w="76200" cmpd="thickThin"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Доблес.ный</a:t>
            </a:r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воин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75956" y="761346"/>
            <a:ext cx="468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т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47664" y="3668831"/>
            <a:ext cx="6696744" cy="83099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            фильм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47664" y="3701458"/>
            <a:ext cx="4104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Интерес.ный</a:t>
            </a: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47664" y="3717032"/>
            <a:ext cx="4346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Интере</a:t>
            </a: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сн</a:t>
            </a: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ый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" name="Управляющая кнопка: домой 1">
            <a:hlinkClick r:id="" action="ppaction://hlinkshowjump?jump=firstslide" highlightClick="1"/>
          </p:cNvPr>
          <p:cNvSpPr/>
          <p:nvPr/>
        </p:nvSpPr>
        <p:spPr>
          <a:xfrm>
            <a:off x="7884368" y="5949280"/>
            <a:ext cx="504056" cy="576064"/>
          </a:xfrm>
          <a:prstGeom prst="actionButtonHom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2" action="ppaction://hlinksldjump"/>
          </p:cNvPr>
          <p:cNvSpPr/>
          <p:nvPr/>
        </p:nvSpPr>
        <p:spPr>
          <a:xfrm>
            <a:off x="575556" y="6021287"/>
            <a:ext cx="1548172" cy="36004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консультант</a:t>
            </a:r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3131840" y="1700808"/>
            <a:ext cx="1356363" cy="1446550"/>
            <a:chOff x="2699792" y="1556792"/>
            <a:chExt cx="1356363" cy="1446550"/>
          </a:xfrm>
        </p:grpSpPr>
        <p:pic>
          <p:nvPicPr>
            <p:cNvPr id="25" name="Рисунок 24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9792" y="1628800"/>
              <a:ext cx="1356363" cy="1341123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2987824" y="1556792"/>
              <a:ext cx="1008112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т</a:t>
              </a:r>
              <a:endParaRPr lang="ru-RU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4788024" y="1628800"/>
            <a:ext cx="1356363" cy="1485139"/>
            <a:chOff x="5652120" y="1412776"/>
            <a:chExt cx="1356363" cy="1485139"/>
          </a:xfrm>
        </p:grpSpPr>
        <p:pic>
          <p:nvPicPr>
            <p:cNvPr id="28" name="Рисунок 27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52120" y="1556792"/>
              <a:ext cx="1356363" cy="1341123"/>
            </a:xfrm>
            <a:prstGeom prst="rect">
              <a:avLst/>
            </a:prstGeom>
          </p:spPr>
        </p:pic>
        <p:sp>
          <p:nvSpPr>
            <p:cNvPr id="29" name="Прямоугольник 28"/>
            <p:cNvSpPr/>
            <p:nvPr/>
          </p:nvSpPr>
          <p:spPr>
            <a:xfrm flipH="1">
              <a:off x="6084168" y="1412776"/>
              <a:ext cx="56923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8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-</a:t>
              </a:r>
              <a:endParaRPr lang="ru-RU" sz="8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3284240" y="5150802"/>
            <a:ext cx="1356363" cy="1446550"/>
            <a:chOff x="2699792" y="1556792"/>
            <a:chExt cx="1356363" cy="1446550"/>
          </a:xfrm>
        </p:grpSpPr>
        <p:pic>
          <p:nvPicPr>
            <p:cNvPr id="31" name="Рисунок 30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9792" y="1628800"/>
              <a:ext cx="1356363" cy="1341123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2987824" y="1556792"/>
              <a:ext cx="1008112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-</a:t>
              </a:r>
              <a:endParaRPr lang="ru-RU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4868416" y="5078794"/>
            <a:ext cx="1356363" cy="1485139"/>
            <a:chOff x="5652120" y="1412776"/>
            <a:chExt cx="1356363" cy="1485139"/>
          </a:xfrm>
        </p:grpSpPr>
        <p:pic>
          <p:nvPicPr>
            <p:cNvPr id="34" name="Рисунок 33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52120" y="1556792"/>
              <a:ext cx="1356363" cy="1341123"/>
            </a:xfrm>
            <a:prstGeom prst="rect">
              <a:avLst/>
            </a:prstGeom>
          </p:spPr>
        </p:pic>
        <p:sp>
          <p:nvSpPr>
            <p:cNvPr id="35" name="Прямоугольник 34"/>
            <p:cNvSpPr/>
            <p:nvPr/>
          </p:nvSpPr>
          <p:spPr>
            <a:xfrm flipH="1">
              <a:off x="6084168" y="1412776"/>
              <a:ext cx="56923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8000" b="1" dirty="0" err="1" smtClean="0">
                  <a:solidFill>
                    <a:srgbClr val="FF0000"/>
                  </a:solidFill>
                  <a:latin typeface="Comic Sans MS" pitchFamily="66" charset="0"/>
                </a:rPr>
                <a:t>д</a:t>
              </a:r>
              <a:endParaRPr lang="ru-RU" sz="8000" b="1" dirty="0" smtClean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78518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Управляющая кнопка: возврат 24">
            <a:hlinkClick r:id="" action="ppaction://hlinkshowjump?jump=lastslideviewed" highlightClick="1"/>
          </p:cNvPr>
          <p:cNvSpPr/>
          <p:nvPr/>
        </p:nvSpPr>
        <p:spPr>
          <a:xfrm>
            <a:off x="7740352" y="6093296"/>
            <a:ext cx="473219" cy="454651"/>
          </a:xfrm>
          <a:prstGeom prst="actionButtonReturn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2844" y="0"/>
            <a:ext cx="8143932" cy="8640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Консультант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x-none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«Способы проверки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непроизносимой согласной»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6" name="Рисунок 5" descr="28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6084" y="836712"/>
            <a:ext cx="8967916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7864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1285860"/>
            <a:ext cx="7072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hlinkClick r:id="rId2"/>
              </a:rPr>
              <a:t>http://7oom.ru/powerpoint/zimnii-fon-dlya-prezentacii.html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Список использованных источников</a:t>
            </a:r>
            <a:endParaRPr lang="ru-RU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1115616" y="3956863"/>
            <a:ext cx="6984776" cy="83099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            конфета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07704" y="3989490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Вкус…</a:t>
            </a:r>
            <a:r>
              <a:rPr lang="ru-RU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ная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07704" y="4005064"/>
            <a:ext cx="2844315" cy="86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Вку</a:t>
            </a: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сн</a:t>
            </a: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ая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187624" y="518097"/>
            <a:ext cx="7416824" cy="830997"/>
          </a:xfrm>
          <a:prstGeom prst="rect">
            <a:avLst/>
          </a:prstGeom>
          <a:noFill/>
          <a:ln w="76200" cmpd="thickThin"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Здра.ствуйте</a:t>
            </a:r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ребята!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915816" y="509855"/>
            <a:ext cx="468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в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7524328" y="6093296"/>
            <a:ext cx="792088" cy="360040"/>
          </a:xfrm>
          <a:prstGeom prst="actionButtonForwardNex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2" action="ppaction://hlinksldjump"/>
          </p:cNvPr>
          <p:cNvSpPr/>
          <p:nvPr/>
        </p:nvSpPr>
        <p:spPr>
          <a:xfrm>
            <a:off x="575556" y="6021287"/>
            <a:ext cx="1404156" cy="36004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консультант</a:t>
            </a:r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3131840" y="1700808"/>
            <a:ext cx="1356363" cy="1446550"/>
            <a:chOff x="2699792" y="1556792"/>
            <a:chExt cx="1356363" cy="1446550"/>
          </a:xfrm>
        </p:grpSpPr>
        <p:pic>
          <p:nvPicPr>
            <p:cNvPr id="16" name="Рисунок 15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9792" y="1628800"/>
              <a:ext cx="1356363" cy="1341123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2987824" y="1556792"/>
              <a:ext cx="1008112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-</a:t>
              </a:r>
              <a:endParaRPr lang="ru-RU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4788024" y="1628800"/>
            <a:ext cx="1356363" cy="1485139"/>
            <a:chOff x="5652120" y="1412776"/>
            <a:chExt cx="1356363" cy="1485139"/>
          </a:xfrm>
        </p:grpSpPr>
        <p:pic>
          <p:nvPicPr>
            <p:cNvPr id="24" name="Рисунок 23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52120" y="1556792"/>
              <a:ext cx="1356363" cy="1341123"/>
            </a:xfrm>
            <a:prstGeom prst="rect">
              <a:avLst/>
            </a:prstGeom>
          </p:spPr>
        </p:pic>
        <p:sp>
          <p:nvSpPr>
            <p:cNvPr id="28" name="Прямоугольник 27"/>
            <p:cNvSpPr/>
            <p:nvPr/>
          </p:nvSpPr>
          <p:spPr>
            <a:xfrm flipH="1">
              <a:off x="6084168" y="1412776"/>
              <a:ext cx="56923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8000" b="1" dirty="0" smtClean="0">
                  <a:solidFill>
                    <a:srgbClr val="FF0000"/>
                  </a:solidFill>
                  <a:latin typeface="Comic Sans MS" pitchFamily="66" charset="0"/>
                </a:rPr>
                <a:t>в</a:t>
              </a: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3284240" y="5150802"/>
            <a:ext cx="1356363" cy="1446550"/>
            <a:chOff x="2699792" y="1556792"/>
            <a:chExt cx="1356363" cy="1446550"/>
          </a:xfrm>
        </p:grpSpPr>
        <p:pic>
          <p:nvPicPr>
            <p:cNvPr id="32" name="Рисунок 31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9792" y="1628800"/>
              <a:ext cx="1356363" cy="1341123"/>
            </a:xfrm>
            <a:prstGeom prst="rect">
              <a:avLst/>
            </a:prstGeom>
          </p:spPr>
        </p:pic>
        <p:sp>
          <p:nvSpPr>
            <p:cNvPr id="33" name="TextBox 32"/>
            <p:cNvSpPr txBox="1"/>
            <p:nvPr/>
          </p:nvSpPr>
          <p:spPr>
            <a:xfrm>
              <a:off x="2987824" y="1556792"/>
              <a:ext cx="1008112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-</a:t>
              </a:r>
              <a:endParaRPr lang="ru-RU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4868416" y="5078794"/>
            <a:ext cx="1356363" cy="1485139"/>
            <a:chOff x="5652120" y="1412776"/>
            <a:chExt cx="1356363" cy="1485139"/>
          </a:xfrm>
        </p:grpSpPr>
        <p:pic>
          <p:nvPicPr>
            <p:cNvPr id="35" name="Рисунок 34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52120" y="1556792"/>
              <a:ext cx="1356363" cy="1341123"/>
            </a:xfrm>
            <a:prstGeom prst="rect">
              <a:avLst/>
            </a:prstGeom>
          </p:spPr>
        </p:pic>
        <p:sp>
          <p:nvSpPr>
            <p:cNvPr id="36" name="Прямоугольник 35"/>
            <p:cNvSpPr/>
            <p:nvPr/>
          </p:nvSpPr>
          <p:spPr>
            <a:xfrm flipH="1">
              <a:off x="6084168" y="1412776"/>
              <a:ext cx="56923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8000" b="1" dirty="0" smtClean="0">
                  <a:solidFill>
                    <a:srgbClr val="FF0000"/>
                  </a:solidFill>
                  <a:latin typeface="Comic Sans MS" pitchFamily="66" charset="0"/>
                </a:rPr>
                <a:t>в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844335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971600" y="3956863"/>
            <a:ext cx="6480720" cy="83099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            лес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75656" y="3989490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Чудес.ный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449476" y="3966155"/>
            <a:ext cx="3266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Чуде</a:t>
            </a: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сн</a:t>
            </a: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ый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187624" y="476672"/>
            <a:ext cx="6552727" cy="830997"/>
          </a:xfrm>
          <a:prstGeom prst="rect">
            <a:avLst/>
          </a:prstGeom>
          <a:noFill/>
          <a:ln w="76200" cmpd="thickThin"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Тихо </a:t>
            </a:r>
            <a:r>
              <a:rPr lang="ru-RU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свис.нул</a:t>
            </a:r>
            <a:endParaRPr lang="ru-RU" sz="4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220072" y="476672"/>
            <a:ext cx="468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т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7524328" y="6093296"/>
            <a:ext cx="792088" cy="360040"/>
          </a:xfrm>
          <a:prstGeom prst="actionButtonForwardNex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Click r:id="rId2" action="ppaction://hlinksldjump"/>
          </p:cNvPr>
          <p:cNvSpPr/>
          <p:nvPr/>
        </p:nvSpPr>
        <p:spPr>
          <a:xfrm>
            <a:off x="575556" y="6021287"/>
            <a:ext cx="1548172" cy="36004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консультант</a:t>
            </a:r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3275856" y="1700808"/>
            <a:ext cx="1356363" cy="1446550"/>
            <a:chOff x="2699792" y="1556792"/>
            <a:chExt cx="1356363" cy="1446550"/>
          </a:xfrm>
        </p:grpSpPr>
        <p:pic>
          <p:nvPicPr>
            <p:cNvPr id="19" name="Рисунок 18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9792" y="1628800"/>
              <a:ext cx="1356363" cy="1341123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2987824" y="1556792"/>
              <a:ext cx="1008112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-</a:t>
              </a:r>
              <a:endParaRPr lang="ru-RU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4932040" y="1628800"/>
            <a:ext cx="1356363" cy="1485139"/>
            <a:chOff x="5652120" y="1412776"/>
            <a:chExt cx="1356363" cy="1485139"/>
          </a:xfrm>
        </p:grpSpPr>
        <p:pic>
          <p:nvPicPr>
            <p:cNvPr id="25" name="Рисунок 24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52120" y="1556792"/>
              <a:ext cx="1356363" cy="1341123"/>
            </a:xfrm>
            <a:prstGeom prst="rect">
              <a:avLst/>
            </a:prstGeom>
          </p:spPr>
        </p:pic>
        <p:sp>
          <p:nvSpPr>
            <p:cNvPr id="28" name="Прямоугольник 27"/>
            <p:cNvSpPr/>
            <p:nvPr/>
          </p:nvSpPr>
          <p:spPr>
            <a:xfrm flipH="1">
              <a:off x="6084168" y="1412776"/>
              <a:ext cx="56923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8000" b="1" dirty="0" smtClean="0">
                  <a:solidFill>
                    <a:srgbClr val="FF0000"/>
                  </a:solidFill>
                  <a:latin typeface="Comic Sans MS" pitchFamily="66" charset="0"/>
                </a:rPr>
                <a:t>т</a:t>
              </a: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3428256" y="5150802"/>
            <a:ext cx="1356363" cy="1446550"/>
            <a:chOff x="2699792" y="1556792"/>
            <a:chExt cx="1356363" cy="1446550"/>
          </a:xfrm>
        </p:grpSpPr>
        <p:pic>
          <p:nvPicPr>
            <p:cNvPr id="30" name="Рисунок 29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9792" y="1628800"/>
              <a:ext cx="1356363" cy="1341123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2987824" y="1556792"/>
              <a:ext cx="1008112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-</a:t>
              </a:r>
              <a:endParaRPr lang="ru-RU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5012432" y="5078794"/>
            <a:ext cx="1356363" cy="1485139"/>
            <a:chOff x="5652120" y="1412776"/>
            <a:chExt cx="1356363" cy="1485139"/>
          </a:xfrm>
        </p:grpSpPr>
        <p:pic>
          <p:nvPicPr>
            <p:cNvPr id="33" name="Рисунок 32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52120" y="1556792"/>
              <a:ext cx="1356363" cy="1341123"/>
            </a:xfrm>
            <a:prstGeom prst="rect">
              <a:avLst/>
            </a:prstGeom>
          </p:spPr>
        </p:pic>
        <p:sp>
          <p:nvSpPr>
            <p:cNvPr id="34" name="Прямоугольник 33"/>
            <p:cNvSpPr/>
            <p:nvPr/>
          </p:nvSpPr>
          <p:spPr>
            <a:xfrm flipH="1">
              <a:off x="6084168" y="1412776"/>
              <a:ext cx="56923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8000" b="1" dirty="0" smtClean="0">
                  <a:solidFill>
                    <a:srgbClr val="FF0000"/>
                  </a:solidFill>
                  <a:latin typeface="Comic Sans MS" pitchFamily="66" charset="0"/>
                </a:rPr>
                <a:t>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658009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/>
          <p:cNvSpPr txBox="1"/>
          <p:nvPr/>
        </p:nvSpPr>
        <p:spPr>
          <a:xfrm>
            <a:off x="1187624" y="518097"/>
            <a:ext cx="6552727" cy="830997"/>
          </a:xfrm>
          <a:prstGeom prst="rect">
            <a:avLst/>
          </a:prstGeom>
          <a:noFill/>
          <a:ln w="76200" cmpd="thickThin"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Ловкий </a:t>
            </a:r>
            <a:r>
              <a:rPr lang="ru-RU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наез</a:t>
            </a:r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ник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532737" y="518097"/>
            <a:ext cx="468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д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40024" y="3846721"/>
            <a:ext cx="6552727" cy="830997"/>
          </a:xfrm>
          <a:prstGeom prst="rect">
            <a:avLst/>
          </a:prstGeom>
          <a:noFill/>
          <a:ln w="76200" cmpd="thickThin"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Зимнее со. </a:t>
            </a:r>
            <a:r>
              <a:rPr lang="ru-RU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нце</a:t>
            </a:r>
            <a:endParaRPr lang="ru-RU" sz="4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64088" y="3861048"/>
            <a:ext cx="468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л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7524328" y="6093296"/>
            <a:ext cx="792088" cy="360040"/>
          </a:xfrm>
          <a:prstGeom prst="actionButtonForwardNex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hlinkClick r:id="rId2" action="ppaction://hlinksldjump"/>
          </p:cNvPr>
          <p:cNvSpPr/>
          <p:nvPr/>
        </p:nvSpPr>
        <p:spPr>
          <a:xfrm>
            <a:off x="575556" y="6021287"/>
            <a:ext cx="1476164" cy="36004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консультант</a:t>
            </a:r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3131840" y="1700808"/>
            <a:ext cx="1356363" cy="1446550"/>
            <a:chOff x="2699792" y="1556792"/>
            <a:chExt cx="1356363" cy="1446550"/>
          </a:xfrm>
        </p:grpSpPr>
        <p:pic>
          <p:nvPicPr>
            <p:cNvPr id="21" name="Рисунок 20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9792" y="1628800"/>
              <a:ext cx="1356363" cy="1341123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2987824" y="1556792"/>
              <a:ext cx="1008112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-</a:t>
              </a:r>
              <a:endParaRPr lang="ru-RU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4788024" y="1628800"/>
            <a:ext cx="1356363" cy="1485139"/>
            <a:chOff x="5652120" y="1412776"/>
            <a:chExt cx="1356363" cy="1485139"/>
          </a:xfrm>
        </p:grpSpPr>
        <p:pic>
          <p:nvPicPr>
            <p:cNvPr id="24" name="Рисунок 23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52120" y="1556792"/>
              <a:ext cx="1356363" cy="1341123"/>
            </a:xfrm>
            <a:prstGeom prst="rect">
              <a:avLst/>
            </a:prstGeom>
          </p:spPr>
        </p:pic>
        <p:sp>
          <p:nvSpPr>
            <p:cNvPr id="25" name="Прямоугольник 24"/>
            <p:cNvSpPr/>
            <p:nvPr/>
          </p:nvSpPr>
          <p:spPr>
            <a:xfrm flipH="1">
              <a:off x="6084168" y="1412776"/>
              <a:ext cx="56923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8000" b="1" dirty="0" err="1" smtClean="0">
                  <a:solidFill>
                    <a:srgbClr val="FF0000"/>
                  </a:solidFill>
                  <a:latin typeface="Comic Sans MS" pitchFamily="66" charset="0"/>
                </a:rPr>
                <a:t>д</a:t>
              </a:r>
              <a:endParaRPr lang="ru-RU" sz="8000" b="1" dirty="0" smtClean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4860032" y="5013176"/>
            <a:ext cx="1356363" cy="1446550"/>
            <a:chOff x="2699792" y="1556792"/>
            <a:chExt cx="1356363" cy="1446550"/>
          </a:xfrm>
        </p:grpSpPr>
        <p:pic>
          <p:nvPicPr>
            <p:cNvPr id="27" name="Рисунок 26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9792" y="1628800"/>
              <a:ext cx="1356363" cy="1341123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2987824" y="1556792"/>
              <a:ext cx="1008112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-</a:t>
              </a:r>
              <a:endParaRPr lang="ru-RU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3275856" y="5013176"/>
            <a:ext cx="1356363" cy="1485139"/>
            <a:chOff x="5652120" y="1412776"/>
            <a:chExt cx="1356363" cy="1485139"/>
          </a:xfrm>
        </p:grpSpPr>
        <p:pic>
          <p:nvPicPr>
            <p:cNvPr id="30" name="Рисунок 29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52120" y="1556792"/>
              <a:ext cx="1356363" cy="1341123"/>
            </a:xfrm>
            <a:prstGeom prst="rect">
              <a:avLst/>
            </a:prstGeom>
          </p:spPr>
        </p:pic>
        <p:sp>
          <p:nvSpPr>
            <p:cNvPr id="31" name="Прямоугольник 30"/>
            <p:cNvSpPr/>
            <p:nvPr/>
          </p:nvSpPr>
          <p:spPr>
            <a:xfrm flipH="1">
              <a:off x="6084168" y="1412776"/>
              <a:ext cx="56923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8000" b="1" dirty="0" smtClean="0">
                  <a:solidFill>
                    <a:srgbClr val="FF0000"/>
                  </a:solidFill>
                  <a:latin typeface="Comic Sans MS" pitchFamily="66" charset="0"/>
                </a:rPr>
                <a:t>л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61601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340024" y="3846721"/>
            <a:ext cx="6552727" cy="830997"/>
          </a:xfrm>
          <a:prstGeom prst="rect">
            <a:avLst/>
          </a:prstGeom>
          <a:noFill/>
          <a:ln w="76200" cmpd="thickThin"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Сер.це</a:t>
            </a:r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матери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311860" y="3861048"/>
            <a:ext cx="468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д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1600" y="836712"/>
            <a:ext cx="6120680" cy="83099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            боль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51720" y="836712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Ужас.ная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51720" y="869811"/>
            <a:ext cx="3266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Ужа</a:t>
            </a: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сн</a:t>
            </a: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ая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Управляющая кнопка: далее 20">
            <a:hlinkClick r:id="" action="ppaction://hlinkshowjump?jump=nextslide" highlightClick="1"/>
          </p:cNvPr>
          <p:cNvSpPr/>
          <p:nvPr/>
        </p:nvSpPr>
        <p:spPr>
          <a:xfrm>
            <a:off x="7524328" y="6093296"/>
            <a:ext cx="792088" cy="360040"/>
          </a:xfrm>
          <a:prstGeom prst="actionButtonForwardNex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>
            <a:hlinkClick r:id="rId2" action="ppaction://hlinksldjump"/>
          </p:cNvPr>
          <p:cNvSpPr/>
          <p:nvPr/>
        </p:nvSpPr>
        <p:spPr>
          <a:xfrm>
            <a:off x="575556" y="6021287"/>
            <a:ext cx="1476164" cy="36004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консультант</a:t>
            </a:r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4499992" y="1844824"/>
            <a:ext cx="1440160" cy="1440160"/>
            <a:chOff x="2699792" y="1556792"/>
            <a:chExt cx="1356363" cy="1446550"/>
          </a:xfrm>
        </p:grpSpPr>
        <p:pic>
          <p:nvPicPr>
            <p:cNvPr id="25" name="Рисунок 24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9792" y="1628800"/>
              <a:ext cx="1356363" cy="1341123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2987824" y="1556792"/>
              <a:ext cx="1008112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-</a:t>
              </a:r>
              <a:endParaRPr lang="ru-RU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2771800" y="1700808"/>
            <a:ext cx="1356363" cy="1485139"/>
            <a:chOff x="5652120" y="1412776"/>
            <a:chExt cx="1356363" cy="1485139"/>
          </a:xfrm>
        </p:grpSpPr>
        <p:pic>
          <p:nvPicPr>
            <p:cNvPr id="28" name="Рисунок 27" descr="0678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652120" y="1556792"/>
              <a:ext cx="1356363" cy="1341123"/>
            </a:xfrm>
            <a:prstGeom prst="rect">
              <a:avLst/>
            </a:prstGeom>
          </p:spPr>
        </p:pic>
        <p:sp>
          <p:nvSpPr>
            <p:cNvPr id="29" name="Прямоугольник 28"/>
            <p:cNvSpPr/>
            <p:nvPr/>
          </p:nvSpPr>
          <p:spPr>
            <a:xfrm flipH="1">
              <a:off x="6084168" y="1412776"/>
              <a:ext cx="56923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8000" b="1" dirty="0" smtClean="0">
                  <a:solidFill>
                    <a:srgbClr val="FF0000"/>
                  </a:solidFill>
                  <a:latin typeface="Comic Sans MS" pitchFamily="66" charset="0"/>
                </a:rPr>
                <a:t>в</a:t>
              </a: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2915816" y="4869160"/>
            <a:ext cx="1356363" cy="1446550"/>
            <a:chOff x="2699792" y="1556792"/>
            <a:chExt cx="1356363" cy="1446550"/>
          </a:xfrm>
        </p:grpSpPr>
        <p:pic>
          <p:nvPicPr>
            <p:cNvPr id="31" name="Рисунок 30" descr="0678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99792" y="1628800"/>
              <a:ext cx="1356363" cy="1341123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2987824" y="1556792"/>
              <a:ext cx="1008112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-</a:t>
              </a:r>
              <a:endParaRPr lang="ru-RU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4499992" y="4941168"/>
            <a:ext cx="1356363" cy="1485139"/>
            <a:chOff x="5652120" y="1412776"/>
            <a:chExt cx="1356363" cy="1485139"/>
          </a:xfrm>
        </p:grpSpPr>
        <p:pic>
          <p:nvPicPr>
            <p:cNvPr id="34" name="Рисунок 33" descr="0678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652120" y="1556792"/>
              <a:ext cx="1356363" cy="1341123"/>
            </a:xfrm>
            <a:prstGeom prst="rect">
              <a:avLst/>
            </a:prstGeom>
          </p:spPr>
        </p:pic>
        <p:sp>
          <p:nvSpPr>
            <p:cNvPr id="35" name="Прямоугольник 34"/>
            <p:cNvSpPr/>
            <p:nvPr/>
          </p:nvSpPr>
          <p:spPr>
            <a:xfrm flipH="1">
              <a:off x="6084168" y="1412776"/>
              <a:ext cx="56923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8000" b="1" dirty="0" err="1" smtClean="0">
                  <a:solidFill>
                    <a:srgbClr val="FF0000"/>
                  </a:solidFill>
                  <a:latin typeface="Comic Sans MS" pitchFamily="66" charset="0"/>
                </a:rPr>
                <a:t>д</a:t>
              </a:r>
              <a:endParaRPr lang="ru-RU" sz="8000" b="1" dirty="0" smtClean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68352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340024" y="3846721"/>
            <a:ext cx="6552727" cy="830997"/>
          </a:xfrm>
          <a:prstGeom prst="rect">
            <a:avLst/>
          </a:prstGeom>
          <a:noFill/>
          <a:ln w="76200" cmpd="thickThin"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Мес.ный</a:t>
            </a:r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житель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67844" y="3861048"/>
            <a:ext cx="468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т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92424" y="764704"/>
            <a:ext cx="6552727" cy="830997"/>
          </a:xfrm>
          <a:prstGeom prst="rect">
            <a:avLst/>
          </a:prstGeom>
          <a:noFill/>
          <a:ln w="76200" cmpd="thickThin"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Звёз</a:t>
            </a:r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ru-RU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ное</a:t>
            </a:r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небо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79912" y="725795"/>
            <a:ext cx="468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д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7524328" y="6093296"/>
            <a:ext cx="792088" cy="360040"/>
          </a:xfrm>
          <a:prstGeom prst="actionButtonForwardNex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hlinkClick r:id="rId2" action="ppaction://hlinksldjump"/>
          </p:cNvPr>
          <p:cNvSpPr/>
          <p:nvPr/>
        </p:nvSpPr>
        <p:spPr>
          <a:xfrm>
            <a:off x="575556" y="6021287"/>
            <a:ext cx="1836204" cy="36004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консультант</a:t>
            </a:r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3131840" y="1700808"/>
            <a:ext cx="1356363" cy="1446550"/>
            <a:chOff x="2699792" y="1556792"/>
            <a:chExt cx="1356363" cy="1446550"/>
          </a:xfrm>
        </p:grpSpPr>
        <p:pic>
          <p:nvPicPr>
            <p:cNvPr id="25" name="Рисунок 24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9792" y="1628800"/>
              <a:ext cx="1356363" cy="1341123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2987824" y="1556792"/>
              <a:ext cx="1008112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-</a:t>
              </a:r>
              <a:endParaRPr lang="ru-RU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4788024" y="1628800"/>
            <a:ext cx="1356363" cy="1485139"/>
            <a:chOff x="5652120" y="1412776"/>
            <a:chExt cx="1356363" cy="1485139"/>
          </a:xfrm>
        </p:grpSpPr>
        <p:pic>
          <p:nvPicPr>
            <p:cNvPr id="28" name="Рисунок 27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52120" y="1556792"/>
              <a:ext cx="1356363" cy="1341123"/>
            </a:xfrm>
            <a:prstGeom prst="rect">
              <a:avLst/>
            </a:prstGeom>
          </p:spPr>
        </p:pic>
        <p:sp>
          <p:nvSpPr>
            <p:cNvPr id="29" name="Прямоугольник 28"/>
            <p:cNvSpPr/>
            <p:nvPr/>
          </p:nvSpPr>
          <p:spPr>
            <a:xfrm flipH="1">
              <a:off x="6084168" y="1412776"/>
              <a:ext cx="56923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8000" b="1" dirty="0" err="1" smtClean="0">
                  <a:solidFill>
                    <a:srgbClr val="FF0000"/>
                  </a:solidFill>
                  <a:latin typeface="Comic Sans MS" pitchFamily="66" charset="0"/>
                </a:rPr>
                <a:t>д</a:t>
              </a:r>
              <a:endParaRPr lang="ru-RU" sz="8000" b="1" dirty="0" smtClean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4932040" y="5013176"/>
            <a:ext cx="1356363" cy="1446550"/>
            <a:chOff x="2699792" y="1556792"/>
            <a:chExt cx="1356363" cy="1446550"/>
          </a:xfrm>
        </p:grpSpPr>
        <p:pic>
          <p:nvPicPr>
            <p:cNvPr id="31" name="Рисунок 30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9792" y="1628800"/>
              <a:ext cx="1356363" cy="1341123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2987824" y="1556792"/>
              <a:ext cx="1008112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-</a:t>
              </a:r>
              <a:endParaRPr lang="ru-RU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3563888" y="4941168"/>
            <a:ext cx="1356363" cy="1485139"/>
            <a:chOff x="5652120" y="1412776"/>
            <a:chExt cx="1356363" cy="1485139"/>
          </a:xfrm>
        </p:grpSpPr>
        <p:pic>
          <p:nvPicPr>
            <p:cNvPr id="34" name="Рисунок 33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52120" y="1556792"/>
              <a:ext cx="1356363" cy="1341123"/>
            </a:xfrm>
            <a:prstGeom prst="rect">
              <a:avLst/>
            </a:prstGeom>
          </p:spPr>
        </p:pic>
        <p:sp>
          <p:nvSpPr>
            <p:cNvPr id="35" name="Прямоугольник 34"/>
            <p:cNvSpPr/>
            <p:nvPr/>
          </p:nvSpPr>
          <p:spPr>
            <a:xfrm flipH="1">
              <a:off x="6084168" y="1412776"/>
              <a:ext cx="56923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8000" b="1" dirty="0" smtClean="0">
                  <a:solidFill>
                    <a:srgbClr val="FF0000"/>
                  </a:solidFill>
                  <a:latin typeface="Comic Sans MS" pitchFamily="66" charset="0"/>
                </a:rPr>
                <a:t>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58759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492424" y="764704"/>
            <a:ext cx="6552727" cy="830997"/>
          </a:xfrm>
          <a:prstGeom prst="rect">
            <a:avLst/>
          </a:prstGeom>
          <a:noFill/>
          <a:ln w="76200" cmpd="thickThin"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Гиган.ский</a:t>
            </a:r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слон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44065" y="761346"/>
            <a:ext cx="468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т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47664" y="3668831"/>
            <a:ext cx="6840760" cy="83099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            корабль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51720" y="3717032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Парус.ный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25540" y="3717032"/>
            <a:ext cx="3266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Пару</a:t>
            </a: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сн</a:t>
            </a: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ый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Управляющая кнопка: далее 24">
            <a:hlinkClick r:id="" action="ppaction://hlinkshowjump?jump=nextslide" highlightClick="1"/>
          </p:cNvPr>
          <p:cNvSpPr/>
          <p:nvPr/>
        </p:nvSpPr>
        <p:spPr>
          <a:xfrm>
            <a:off x="7524328" y="6093296"/>
            <a:ext cx="792088" cy="360040"/>
          </a:xfrm>
          <a:prstGeom prst="actionButtonForwardNex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2" action="ppaction://hlinksldjump"/>
          </p:cNvPr>
          <p:cNvSpPr/>
          <p:nvPr/>
        </p:nvSpPr>
        <p:spPr>
          <a:xfrm>
            <a:off x="575556" y="6021287"/>
            <a:ext cx="1404156" cy="36004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консультант</a:t>
            </a:r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4932040" y="1700808"/>
            <a:ext cx="1356363" cy="1446550"/>
            <a:chOff x="2699792" y="1556792"/>
            <a:chExt cx="1356363" cy="1446550"/>
          </a:xfrm>
        </p:grpSpPr>
        <p:pic>
          <p:nvPicPr>
            <p:cNvPr id="26" name="Рисунок 25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9792" y="1628800"/>
              <a:ext cx="1356363" cy="1341123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2987824" y="1556792"/>
              <a:ext cx="1008112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-</a:t>
              </a:r>
              <a:endParaRPr lang="ru-RU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3419872" y="1628800"/>
            <a:ext cx="1356363" cy="1485139"/>
            <a:chOff x="5652120" y="1412776"/>
            <a:chExt cx="1356363" cy="1485139"/>
          </a:xfrm>
        </p:grpSpPr>
        <p:pic>
          <p:nvPicPr>
            <p:cNvPr id="29" name="Рисунок 28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52120" y="1556792"/>
              <a:ext cx="1356363" cy="1341123"/>
            </a:xfrm>
            <a:prstGeom prst="rect">
              <a:avLst/>
            </a:prstGeom>
          </p:spPr>
        </p:pic>
        <p:sp>
          <p:nvSpPr>
            <p:cNvPr id="30" name="Прямоугольник 29"/>
            <p:cNvSpPr/>
            <p:nvPr/>
          </p:nvSpPr>
          <p:spPr>
            <a:xfrm flipH="1">
              <a:off x="6084168" y="1412776"/>
              <a:ext cx="56923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8000" b="1" dirty="0" smtClean="0">
                  <a:solidFill>
                    <a:srgbClr val="FF0000"/>
                  </a:solidFill>
                  <a:latin typeface="Comic Sans MS" pitchFamily="66" charset="0"/>
                </a:rPr>
                <a:t>т</a:t>
              </a: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3284240" y="5150802"/>
            <a:ext cx="1356363" cy="1446550"/>
            <a:chOff x="2699792" y="1556792"/>
            <a:chExt cx="1356363" cy="1446550"/>
          </a:xfrm>
        </p:grpSpPr>
        <p:pic>
          <p:nvPicPr>
            <p:cNvPr id="32" name="Рисунок 31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9792" y="1628800"/>
              <a:ext cx="1356363" cy="1341123"/>
            </a:xfrm>
            <a:prstGeom prst="rect">
              <a:avLst/>
            </a:prstGeom>
          </p:spPr>
        </p:pic>
        <p:sp>
          <p:nvSpPr>
            <p:cNvPr id="33" name="TextBox 32"/>
            <p:cNvSpPr txBox="1"/>
            <p:nvPr/>
          </p:nvSpPr>
          <p:spPr>
            <a:xfrm>
              <a:off x="2987824" y="1556792"/>
              <a:ext cx="1008112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-</a:t>
              </a:r>
              <a:endParaRPr lang="ru-RU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4868416" y="5078794"/>
            <a:ext cx="1356363" cy="1485139"/>
            <a:chOff x="5652120" y="1412776"/>
            <a:chExt cx="1356363" cy="1485139"/>
          </a:xfrm>
        </p:grpSpPr>
        <p:pic>
          <p:nvPicPr>
            <p:cNvPr id="35" name="Рисунок 34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52120" y="1556792"/>
              <a:ext cx="1356363" cy="1341123"/>
            </a:xfrm>
            <a:prstGeom prst="rect">
              <a:avLst/>
            </a:prstGeom>
          </p:spPr>
        </p:pic>
        <p:sp>
          <p:nvSpPr>
            <p:cNvPr id="36" name="Прямоугольник 35"/>
            <p:cNvSpPr/>
            <p:nvPr/>
          </p:nvSpPr>
          <p:spPr>
            <a:xfrm flipH="1">
              <a:off x="6084168" y="1412776"/>
              <a:ext cx="56923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8000" b="1" dirty="0" smtClean="0">
                  <a:solidFill>
                    <a:srgbClr val="FF0000"/>
                  </a:solidFill>
                  <a:latin typeface="Comic Sans MS" pitchFamily="66" charset="0"/>
                </a:rPr>
                <a:t>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217952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492424" y="764704"/>
            <a:ext cx="6552727" cy="830997"/>
          </a:xfrm>
          <a:prstGeom prst="rect">
            <a:avLst/>
          </a:prstGeom>
          <a:noFill/>
          <a:ln w="76200" cmpd="thickThin"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Извес.ный</a:t>
            </a:r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актёр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15916" y="761346"/>
            <a:ext cx="468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т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47664" y="3589272"/>
            <a:ext cx="6552727" cy="830997"/>
          </a:xfrm>
          <a:prstGeom prst="rect">
            <a:avLst/>
          </a:prstGeom>
          <a:noFill/>
          <a:ln w="76200" cmpd="thickThin"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Поз .но пришёл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27884" y="3589272"/>
            <a:ext cx="468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д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5" name="Управляющая кнопка: далее 24">
            <a:hlinkClick r:id="" action="ppaction://hlinkshowjump?jump=nextslide" highlightClick="1"/>
          </p:cNvPr>
          <p:cNvSpPr/>
          <p:nvPr/>
        </p:nvSpPr>
        <p:spPr>
          <a:xfrm>
            <a:off x="7524328" y="6093296"/>
            <a:ext cx="792088" cy="360040"/>
          </a:xfrm>
          <a:prstGeom prst="actionButtonForwardNex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hlinkClick r:id="rId2" action="ppaction://hlinksldjump"/>
          </p:cNvPr>
          <p:cNvSpPr/>
          <p:nvPr/>
        </p:nvSpPr>
        <p:spPr>
          <a:xfrm>
            <a:off x="575556" y="6021287"/>
            <a:ext cx="1404156" cy="36004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консультант</a:t>
            </a:r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3131840" y="1700808"/>
            <a:ext cx="1356363" cy="1446550"/>
            <a:chOff x="2699792" y="1556792"/>
            <a:chExt cx="1356363" cy="1446550"/>
          </a:xfrm>
        </p:grpSpPr>
        <p:pic>
          <p:nvPicPr>
            <p:cNvPr id="24" name="Рисунок 23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9792" y="1628800"/>
              <a:ext cx="1356363" cy="1341123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2987824" y="1556792"/>
              <a:ext cx="1008112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т</a:t>
              </a:r>
              <a:endParaRPr lang="ru-RU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4788024" y="1628800"/>
            <a:ext cx="1356363" cy="1485139"/>
            <a:chOff x="5652120" y="1412776"/>
            <a:chExt cx="1356363" cy="1485139"/>
          </a:xfrm>
        </p:grpSpPr>
        <p:pic>
          <p:nvPicPr>
            <p:cNvPr id="28" name="Рисунок 27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52120" y="1556792"/>
              <a:ext cx="1356363" cy="1341123"/>
            </a:xfrm>
            <a:prstGeom prst="rect">
              <a:avLst/>
            </a:prstGeom>
          </p:spPr>
        </p:pic>
        <p:sp>
          <p:nvSpPr>
            <p:cNvPr id="29" name="Прямоугольник 28"/>
            <p:cNvSpPr/>
            <p:nvPr/>
          </p:nvSpPr>
          <p:spPr>
            <a:xfrm flipH="1">
              <a:off x="6084168" y="1412776"/>
              <a:ext cx="56923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8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-</a:t>
              </a:r>
              <a:endParaRPr lang="ru-RU" sz="8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3284240" y="5150802"/>
            <a:ext cx="1356363" cy="1446550"/>
            <a:chOff x="2699792" y="1556792"/>
            <a:chExt cx="1356363" cy="1446550"/>
          </a:xfrm>
        </p:grpSpPr>
        <p:pic>
          <p:nvPicPr>
            <p:cNvPr id="31" name="Рисунок 30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9792" y="1628800"/>
              <a:ext cx="1356363" cy="1341123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2987824" y="1556792"/>
              <a:ext cx="1008112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-</a:t>
              </a:r>
              <a:endParaRPr lang="ru-RU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4868416" y="5078794"/>
            <a:ext cx="1356363" cy="1485139"/>
            <a:chOff x="5652120" y="1412776"/>
            <a:chExt cx="1356363" cy="1485139"/>
          </a:xfrm>
        </p:grpSpPr>
        <p:pic>
          <p:nvPicPr>
            <p:cNvPr id="34" name="Рисунок 33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52120" y="1556792"/>
              <a:ext cx="1356363" cy="1341123"/>
            </a:xfrm>
            <a:prstGeom prst="rect">
              <a:avLst/>
            </a:prstGeom>
          </p:spPr>
        </p:pic>
        <p:sp>
          <p:nvSpPr>
            <p:cNvPr id="35" name="Прямоугольник 34"/>
            <p:cNvSpPr/>
            <p:nvPr/>
          </p:nvSpPr>
          <p:spPr>
            <a:xfrm flipH="1">
              <a:off x="6084168" y="1412776"/>
              <a:ext cx="56923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8000" b="1" dirty="0" err="1" smtClean="0">
                  <a:solidFill>
                    <a:srgbClr val="FF0000"/>
                  </a:solidFill>
                  <a:latin typeface="Comic Sans MS" pitchFamily="66" charset="0"/>
                </a:rPr>
                <a:t>д</a:t>
              </a:r>
              <a:endParaRPr lang="ru-RU" sz="8000" b="1" dirty="0" smtClean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08544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-468560" y="3239841"/>
            <a:ext cx="6120680" cy="156966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            Приближение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004048" y="4005064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</a:t>
            </a:r>
            <a:r>
              <a:rPr lang="ru-RU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пас.ности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04048" y="4038163"/>
            <a:ext cx="36027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опа</a:t>
            </a: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сн</a:t>
            </a: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ости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47664" y="762452"/>
            <a:ext cx="6921152" cy="83099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            занятие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35696" y="797331"/>
            <a:ext cx="3968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Интерес.ное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835696" y="797803"/>
            <a:ext cx="3684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Интере</a:t>
            </a: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сн</a:t>
            </a: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ое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0" name="Управляющая кнопка: далее 29">
            <a:hlinkClick r:id="" action="ppaction://hlinkshowjump?jump=nextslide" highlightClick="1"/>
          </p:cNvPr>
          <p:cNvSpPr/>
          <p:nvPr/>
        </p:nvSpPr>
        <p:spPr>
          <a:xfrm>
            <a:off x="7524328" y="6093296"/>
            <a:ext cx="792088" cy="360040"/>
          </a:xfrm>
          <a:prstGeom prst="actionButtonForwardNex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2" action="ppaction://hlinksldjump"/>
          </p:cNvPr>
          <p:cNvSpPr/>
          <p:nvPr/>
        </p:nvSpPr>
        <p:spPr>
          <a:xfrm>
            <a:off x="575556" y="6021287"/>
            <a:ext cx="1476164" cy="36004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консультант</a:t>
            </a:r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3131840" y="1700808"/>
            <a:ext cx="1356363" cy="1446550"/>
            <a:chOff x="2699792" y="1556792"/>
            <a:chExt cx="1356363" cy="1446550"/>
          </a:xfrm>
        </p:grpSpPr>
        <p:pic>
          <p:nvPicPr>
            <p:cNvPr id="21" name="Рисунок 20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9792" y="1628800"/>
              <a:ext cx="1356363" cy="1341123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2987824" y="1556792"/>
              <a:ext cx="1008112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т</a:t>
              </a:r>
              <a:endParaRPr lang="ru-RU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4788024" y="1628800"/>
            <a:ext cx="1356363" cy="1485139"/>
            <a:chOff x="5652120" y="1412776"/>
            <a:chExt cx="1356363" cy="1485139"/>
          </a:xfrm>
        </p:grpSpPr>
        <p:pic>
          <p:nvPicPr>
            <p:cNvPr id="32" name="Рисунок 31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52120" y="1556792"/>
              <a:ext cx="1356363" cy="1341123"/>
            </a:xfrm>
            <a:prstGeom prst="rect">
              <a:avLst/>
            </a:prstGeom>
          </p:spPr>
        </p:pic>
        <p:sp>
          <p:nvSpPr>
            <p:cNvPr id="33" name="Прямоугольник 32"/>
            <p:cNvSpPr/>
            <p:nvPr/>
          </p:nvSpPr>
          <p:spPr>
            <a:xfrm flipH="1">
              <a:off x="6084168" y="1412776"/>
              <a:ext cx="56923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8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-</a:t>
              </a:r>
              <a:endParaRPr lang="ru-RU" sz="8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3284240" y="5150802"/>
            <a:ext cx="1356363" cy="1446550"/>
            <a:chOff x="2699792" y="1556792"/>
            <a:chExt cx="1356363" cy="1446550"/>
          </a:xfrm>
        </p:grpSpPr>
        <p:pic>
          <p:nvPicPr>
            <p:cNvPr id="35" name="Рисунок 34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9792" y="1628800"/>
              <a:ext cx="1356363" cy="1341123"/>
            </a:xfrm>
            <a:prstGeom prst="rect">
              <a:avLst/>
            </a:prstGeom>
          </p:spPr>
        </p:pic>
        <p:sp>
          <p:nvSpPr>
            <p:cNvPr id="36" name="TextBox 35"/>
            <p:cNvSpPr txBox="1"/>
            <p:nvPr/>
          </p:nvSpPr>
          <p:spPr>
            <a:xfrm>
              <a:off x="2987824" y="1556792"/>
              <a:ext cx="1008112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-</a:t>
              </a:r>
              <a:endParaRPr lang="ru-RU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4868416" y="5078794"/>
            <a:ext cx="1356363" cy="1485139"/>
            <a:chOff x="5652120" y="1412776"/>
            <a:chExt cx="1356363" cy="1485139"/>
          </a:xfrm>
        </p:grpSpPr>
        <p:pic>
          <p:nvPicPr>
            <p:cNvPr id="38" name="Рисунок 37" descr="0678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52120" y="1556792"/>
              <a:ext cx="1356363" cy="1341123"/>
            </a:xfrm>
            <a:prstGeom prst="rect">
              <a:avLst/>
            </a:prstGeom>
          </p:spPr>
        </p:pic>
        <p:sp>
          <p:nvSpPr>
            <p:cNvPr id="39" name="Прямоугольник 38"/>
            <p:cNvSpPr/>
            <p:nvPr/>
          </p:nvSpPr>
          <p:spPr>
            <a:xfrm flipH="1">
              <a:off x="6084168" y="1412776"/>
              <a:ext cx="56923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8000" b="1" dirty="0" smtClean="0">
                  <a:solidFill>
                    <a:srgbClr val="FF0000"/>
                  </a:solidFill>
                  <a:latin typeface="Comic Sans MS" pitchFamily="66" charset="0"/>
                </a:rPr>
                <a:t>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63280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139</Words>
  <Application>Microsoft Office PowerPoint</Application>
  <PresentationFormat>Экран (4:3)</PresentationFormat>
  <Paragraphs>102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Список использованных источников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19</cp:revision>
  <dcterms:created xsi:type="dcterms:W3CDTF">2016-10-17T11:47:50Z</dcterms:created>
  <dcterms:modified xsi:type="dcterms:W3CDTF">2018-03-15T18:53:11Z</dcterms:modified>
</cp:coreProperties>
</file>